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10" r:id="rId4"/>
    <p:sldId id="317" r:id="rId5"/>
    <p:sldId id="319" r:id="rId6"/>
    <p:sldId id="320" r:id="rId7"/>
    <p:sldId id="321" r:id="rId8"/>
    <p:sldId id="309" r:id="rId9"/>
    <p:sldId id="288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7C572C-CB3A-4DE1-BCDA-5D7DD342884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15B153A-1511-4247-BFC7-FAAAC1ED23D1}">
      <dgm:prSet phldrT="[Text]"/>
      <dgm:spPr/>
      <dgm:t>
        <a:bodyPr/>
        <a:lstStyle/>
        <a:p>
          <a:r>
            <a:rPr lang="cs-CZ" dirty="0"/>
            <a:t>30 dní</a:t>
          </a:r>
        </a:p>
      </dgm:t>
    </dgm:pt>
    <dgm:pt modelId="{974032A7-674E-4E67-A361-C2685ACEF22F}" type="parTrans" cxnId="{2E9FDC32-B7EC-4DE0-8CBD-1F57EED167CD}">
      <dgm:prSet/>
      <dgm:spPr/>
      <dgm:t>
        <a:bodyPr/>
        <a:lstStyle/>
        <a:p>
          <a:endParaRPr lang="cs-CZ"/>
        </a:p>
      </dgm:t>
    </dgm:pt>
    <dgm:pt modelId="{0F8C70BF-CF81-4144-89DF-E9AAF1C58482}" type="sibTrans" cxnId="{2E9FDC32-B7EC-4DE0-8CBD-1F57EED167CD}">
      <dgm:prSet/>
      <dgm:spPr/>
      <dgm:t>
        <a:bodyPr/>
        <a:lstStyle/>
        <a:p>
          <a:endParaRPr lang="cs-CZ"/>
        </a:p>
      </dgm:t>
    </dgm:pt>
    <dgm:pt modelId="{7AB3FC65-AC6E-4927-A5A9-5295EFC2762A}">
      <dgm:prSet phldrT="[Text]" custT="1"/>
      <dgm:spPr/>
      <dgm:t>
        <a:bodyPr/>
        <a:lstStyle/>
        <a:p>
          <a:r>
            <a:rPr lang="cs-CZ" sz="1600" dirty="0"/>
            <a:t>Zveřejněn </a:t>
          </a:r>
          <a:r>
            <a:rPr lang="cs-CZ" sz="1600" b="1" dirty="0"/>
            <a:t>seznam žádostí</a:t>
          </a:r>
        </a:p>
      </dgm:t>
    </dgm:pt>
    <dgm:pt modelId="{90FF0B49-C783-4688-B635-EB4EB1B1AEEA}" type="parTrans" cxnId="{424C20AC-CCE6-4D26-B537-CF8579D308C3}">
      <dgm:prSet/>
      <dgm:spPr/>
      <dgm:t>
        <a:bodyPr/>
        <a:lstStyle/>
        <a:p>
          <a:endParaRPr lang="cs-CZ"/>
        </a:p>
      </dgm:t>
    </dgm:pt>
    <dgm:pt modelId="{7824FB3A-E54E-4694-8544-8805E8D01CFF}" type="sibTrans" cxnId="{424C20AC-CCE6-4D26-B537-CF8579D308C3}">
      <dgm:prSet/>
      <dgm:spPr/>
      <dgm:t>
        <a:bodyPr/>
        <a:lstStyle/>
        <a:p>
          <a:endParaRPr lang="cs-CZ"/>
        </a:p>
      </dgm:t>
    </dgm:pt>
    <dgm:pt modelId="{E73F74A0-29E4-4FD2-BF5D-2429E0521E9F}">
      <dgm:prSet phldrT="[Text]" custT="1"/>
      <dgm:spPr/>
      <dgm:t>
        <a:bodyPr/>
        <a:lstStyle/>
        <a:p>
          <a:r>
            <a:rPr lang="cs-CZ" sz="1600" b="1" dirty="0"/>
            <a:t>Výzva ke splnění podmínek </a:t>
          </a:r>
          <a:r>
            <a:rPr lang="cs-CZ" sz="1600" dirty="0"/>
            <a:t>poskytnutí příspěvku a k přípravě Smlouvy o NFP</a:t>
          </a:r>
        </a:p>
      </dgm:t>
    </dgm:pt>
    <dgm:pt modelId="{63594434-CE0A-429E-8F62-3968A01866A3}" type="parTrans" cxnId="{E9981BFD-3517-4B46-A605-9F7F7FBC67E3}">
      <dgm:prSet/>
      <dgm:spPr/>
      <dgm:t>
        <a:bodyPr/>
        <a:lstStyle/>
        <a:p>
          <a:endParaRPr lang="cs-CZ"/>
        </a:p>
      </dgm:t>
    </dgm:pt>
    <dgm:pt modelId="{FF72E2E7-9A63-4E72-A649-00DEB833A86D}" type="sibTrans" cxnId="{E9981BFD-3517-4B46-A605-9F7F7FBC67E3}">
      <dgm:prSet/>
      <dgm:spPr/>
      <dgm:t>
        <a:bodyPr/>
        <a:lstStyle/>
        <a:p>
          <a:endParaRPr lang="cs-CZ"/>
        </a:p>
      </dgm:t>
    </dgm:pt>
    <dgm:pt modelId="{8A55B156-6AF2-44FF-A078-4C73F21869B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dirty="0"/>
            <a:t>30 dní</a:t>
          </a:r>
        </a:p>
      </dgm:t>
    </dgm:pt>
    <dgm:pt modelId="{D3B3FCAA-7289-4F04-831D-F2D8049B429E}" type="parTrans" cxnId="{0E136C20-2727-45A1-830E-8CA1E208F85D}">
      <dgm:prSet/>
      <dgm:spPr/>
      <dgm:t>
        <a:bodyPr/>
        <a:lstStyle/>
        <a:p>
          <a:endParaRPr lang="cs-CZ"/>
        </a:p>
      </dgm:t>
    </dgm:pt>
    <dgm:pt modelId="{FD4A4681-003E-4FCE-B12C-7EF2B22818D1}" type="sibTrans" cxnId="{0E136C20-2727-45A1-830E-8CA1E208F85D}">
      <dgm:prSet/>
      <dgm:spPr/>
      <dgm:t>
        <a:bodyPr/>
        <a:lstStyle/>
        <a:p>
          <a:endParaRPr lang="cs-CZ"/>
        </a:p>
      </dgm:t>
    </dgm:pt>
    <dgm:pt modelId="{05192B6A-4E22-4E0B-9193-F6AF4B4F6823}">
      <dgm:prSet phldrT="[Text]" custT="1"/>
      <dgm:spPr/>
      <dgm:t>
        <a:bodyPr/>
        <a:lstStyle/>
        <a:p>
          <a:r>
            <a:rPr lang="cs-CZ" sz="1600" b="1" dirty="0"/>
            <a:t>Doplnění materiálů </a:t>
          </a:r>
          <a:r>
            <a:rPr lang="cs-CZ" sz="1600" dirty="0"/>
            <a:t>Výzvy ze strany žadatele</a:t>
          </a:r>
        </a:p>
      </dgm:t>
    </dgm:pt>
    <dgm:pt modelId="{45E580CF-144C-41AE-8D51-ABA75445AF05}" type="parTrans" cxnId="{144CDDA8-6286-4DEB-AB5B-6157A989A598}">
      <dgm:prSet/>
      <dgm:spPr/>
      <dgm:t>
        <a:bodyPr/>
        <a:lstStyle/>
        <a:p>
          <a:endParaRPr lang="cs-CZ"/>
        </a:p>
      </dgm:t>
    </dgm:pt>
    <dgm:pt modelId="{AEF9778B-FF19-40C7-AB6B-2B7E119FC17D}" type="sibTrans" cxnId="{144CDDA8-6286-4DEB-AB5B-6157A989A598}">
      <dgm:prSet/>
      <dgm:spPr/>
      <dgm:t>
        <a:bodyPr/>
        <a:lstStyle/>
        <a:p>
          <a:endParaRPr lang="cs-CZ"/>
        </a:p>
      </dgm:t>
    </dgm:pt>
    <dgm:pt modelId="{37226254-F94C-4B96-B247-7E7C22C2FBFC}">
      <dgm:prSet phldrT="[Text]"/>
      <dgm:spPr/>
      <dgm:t>
        <a:bodyPr/>
        <a:lstStyle/>
        <a:p>
          <a:r>
            <a:rPr lang="cs-CZ" dirty="0"/>
            <a:t>15 dní</a:t>
          </a:r>
        </a:p>
      </dgm:t>
    </dgm:pt>
    <dgm:pt modelId="{7407D919-AE02-4972-B6D7-F59484656A96}" type="parTrans" cxnId="{BDFB779B-6C09-4F2E-8C10-F3849BC76C96}">
      <dgm:prSet/>
      <dgm:spPr/>
      <dgm:t>
        <a:bodyPr/>
        <a:lstStyle/>
        <a:p>
          <a:endParaRPr lang="cs-CZ"/>
        </a:p>
      </dgm:t>
    </dgm:pt>
    <dgm:pt modelId="{BF40685B-F11B-4751-AAF8-62B8EC8F2357}" type="sibTrans" cxnId="{BDFB779B-6C09-4F2E-8C10-F3849BC76C96}">
      <dgm:prSet/>
      <dgm:spPr/>
      <dgm:t>
        <a:bodyPr/>
        <a:lstStyle/>
        <a:p>
          <a:endParaRPr lang="cs-CZ"/>
        </a:p>
      </dgm:t>
    </dgm:pt>
    <dgm:pt modelId="{6A44B9FD-D266-428E-B48B-7F2411F51D2F}">
      <dgm:prSet phldrT="[Text]" custT="1"/>
      <dgm:spPr/>
      <dgm:t>
        <a:bodyPr/>
        <a:lstStyle/>
        <a:p>
          <a:r>
            <a:rPr lang="cs-CZ" sz="1600" b="1" kern="1200" dirty="0"/>
            <a:t>Kontrola Správce </a:t>
          </a:r>
          <a:r>
            <a:rPr lang="cs-CZ" sz="1600" kern="1200" dirty="0"/>
            <a:t>materiálů Výzvy doložených žadatelem</a:t>
          </a:r>
        </a:p>
      </dgm:t>
    </dgm:pt>
    <dgm:pt modelId="{22835B42-F419-4EDD-9FDF-0D5A39C0CF95}" type="parTrans" cxnId="{DAE395A6-1EA0-4569-8BFB-86B16D8EFA8C}">
      <dgm:prSet/>
      <dgm:spPr/>
      <dgm:t>
        <a:bodyPr/>
        <a:lstStyle/>
        <a:p>
          <a:endParaRPr lang="cs-CZ"/>
        </a:p>
      </dgm:t>
    </dgm:pt>
    <dgm:pt modelId="{3679493B-5039-4F8B-AA86-5E22164AFADF}" type="sibTrans" cxnId="{DAE395A6-1EA0-4569-8BFB-86B16D8EFA8C}">
      <dgm:prSet/>
      <dgm:spPr/>
      <dgm:t>
        <a:bodyPr/>
        <a:lstStyle/>
        <a:p>
          <a:endParaRPr lang="cs-CZ"/>
        </a:p>
      </dgm:t>
    </dgm:pt>
    <dgm:pt modelId="{581B28C9-7A81-4828-B4B5-D372853EBDC3}">
      <dgm:prSet phldrT="[Text]" custT="1"/>
      <dgm:spPr/>
      <dgm:t>
        <a:bodyPr/>
        <a:lstStyle/>
        <a:p>
          <a:r>
            <a:rPr lang="cs-CZ" sz="1600" kern="1200" dirty="0"/>
            <a:t>Vydáno Správcem </a:t>
          </a:r>
          <a:r>
            <a:rPr lang="cs-CZ" sz="1600" b="1" kern="1200" dirty="0"/>
            <a:t>Oznámení o schválení</a:t>
          </a:r>
          <a:r>
            <a:rPr lang="cs-CZ" sz="1600" kern="1200" dirty="0"/>
            <a:t>/schválení s podmínkou </a:t>
          </a:r>
          <a:r>
            <a:rPr lang="cs-CZ" sz="1600" kern="1200" dirty="0" err="1"/>
            <a:t>ŽoNFP</a:t>
          </a:r>
          <a:endParaRPr lang="cs-CZ" sz="1600" kern="1200" dirty="0"/>
        </a:p>
      </dgm:t>
    </dgm:pt>
    <dgm:pt modelId="{2B8421F8-A9EC-45A3-AAF6-E7B8A5257DFA}" type="parTrans" cxnId="{87588713-A310-40FB-B783-65B0FFB6D3C9}">
      <dgm:prSet/>
      <dgm:spPr/>
      <dgm:t>
        <a:bodyPr/>
        <a:lstStyle/>
        <a:p>
          <a:endParaRPr lang="cs-CZ"/>
        </a:p>
      </dgm:t>
    </dgm:pt>
    <dgm:pt modelId="{C4298A96-FC54-43E8-9483-685AA00B7918}" type="sibTrans" cxnId="{87588713-A310-40FB-B783-65B0FFB6D3C9}">
      <dgm:prSet/>
      <dgm:spPr/>
      <dgm:t>
        <a:bodyPr/>
        <a:lstStyle/>
        <a:p>
          <a:endParaRPr lang="cs-CZ"/>
        </a:p>
      </dgm:t>
    </dgm:pt>
    <dgm:pt modelId="{AC1E1D6B-D008-490E-9DC1-B1244871846F}">
      <dgm:prSet phldrT="[Text]" custT="1"/>
      <dgm:spPr/>
      <dgm:t>
        <a:bodyPr/>
        <a:lstStyle/>
        <a:p>
          <a:r>
            <a:rPr lang="cs-CZ" sz="1600" kern="1200" dirty="0"/>
            <a:t>Správce zasílá </a:t>
          </a:r>
          <a:r>
            <a:rPr lang="cs-CZ" sz="1600" b="1" kern="1200" dirty="0"/>
            <a:t>Návrh Smlouvy </a:t>
          </a:r>
          <a:r>
            <a:rPr lang="cs-CZ" sz="1600" kern="1200" dirty="0"/>
            <a:t>elektronicky žadateli k odsouhlasení</a:t>
          </a:r>
        </a:p>
      </dgm:t>
    </dgm:pt>
    <dgm:pt modelId="{5F328215-C345-43DD-A694-BE686252D4DB}" type="parTrans" cxnId="{F8857783-44F1-4C82-A382-4EB74FC27CEC}">
      <dgm:prSet/>
      <dgm:spPr/>
      <dgm:t>
        <a:bodyPr/>
        <a:lstStyle/>
        <a:p>
          <a:endParaRPr lang="cs-CZ"/>
        </a:p>
      </dgm:t>
    </dgm:pt>
    <dgm:pt modelId="{CF253FCD-E20F-407E-B6B1-7C651CFDEF37}" type="sibTrans" cxnId="{F8857783-44F1-4C82-A382-4EB74FC27CEC}">
      <dgm:prSet/>
      <dgm:spPr/>
      <dgm:t>
        <a:bodyPr/>
        <a:lstStyle/>
        <a:p>
          <a:endParaRPr lang="cs-CZ"/>
        </a:p>
      </dgm:t>
    </dgm:pt>
    <dgm:pt modelId="{22C189A5-A464-496A-AF63-2232A1FC7B99}">
      <dgm:prSet custT="1"/>
      <dgm:spPr/>
      <dgm:t>
        <a:bodyPr/>
        <a:lstStyle/>
        <a:p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Vzájemné odsouhlasení Smlouvy</a:t>
          </a:r>
        </a:p>
      </dgm:t>
    </dgm:pt>
    <dgm:pt modelId="{4237628A-9887-4D01-BE1A-B0FBE2665800}" type="parTrans" cxnId="{31EAA531-B71E-40BC-BE3D-6112D9FE1237}">
      <dgm:prSet/>
      <dgm:spPr/>
      <dgm:t>
        <a:bodyPr/>
        <a:lstStyle/>
        <a:p>
          <a:endParaRPr lang="cs-CZ"/>
        </a:p>
      </dgm:t>
    </dgm:pt>
    <dgm:pt modelId="{47DA2EE0-08D8-4AB5-B06E-CCDA7460A7C5}" type="sibTrans" cxnId="{31EAA531-B71E-40BC-BE3D-6112D9FE1237}">
      <dgm:prSet/>
      <dgm:spPr/>
      <dgm:t>
        <a:bodyPr/>
        <a:lstStyle/>
        <a:p>
          <a:endParaRPr lang="cs-CZ"/>
        </a:p>
      </dgm:t>
    </dgm:pt>
    <dgm:pt modelId="{7B06DD47-6AD8-41C9-A924-4DBEBE9EF5C4}" type="pres">
      <dgm:prSet presAssocID="{667C572C-CB3A-4DE1-BCDA-5D7DD3428845}" presName="linearFlow" presStyleCnt="0">
        <dgm:presLayoutVars>
          <dgm:dir/>
          <dgm:animLvl val="lvl"/>
          <dgm:resizeHandles val="exact"/>
        </dgm:presLayoutVars>
      </dgm:prSet>
      <dgm:spPr/>
    </dgm:pt>
    <dgm:pt modelId="{EC3540EB-5410-4DF9-A508-BA9EDB985EBA}" type="pres">
      <dgm:prSet presAssocID="{415B153A-1511-4247-BFC7-FAAAC1ED23D1}" presName="composite" presStyleCnt="0"/>
      <dgm:spPr/>
    </dgm:pt>
    <dgm:pt modelId="{D5C51FCF-C6FE-4475-AB7C-A2E152DE5C7F}" type="pres">
      <dgm:prSet presAssocID="{415B153A-1511-4247-BFC7-FAAAC1ED23D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BCCDC17-1DD0-4A9C-AB18-E209A0F9C15F}" type="pres">
      <dgm:prSet presAssocID="{415B153A-1511-4247-BFC7-FAAAC1ED23D1}" presName="descendantText" presStyleLbl="alignAcc1" presStyleIdx="0" presStyleCnt="3">
        <dgm:presLayoutVars>
          <dgm:bulletEnabled val="1"/>
        </dgm:presLayoutVars>
      </dgm:prSet>
      <dgm:spPr/>
    </dgm:pt>
    <dgm:pt modelId="{2CDC2BE0-8B48-4E40-A975-FF80E40EAE6F}" type="pres">
      <dgm:prSet presAssocID="{0F8C70BF-CF81-4144-89DF-E9AAF1C58482}" presName="sp" presStyleCnt="0"/>
      <dgm:spPr/>
    </dgm:pt>
    <dgm:pt modelId="{5FB8E5D3-22BE-42F9-8FF1-D6BFC3F473AC}" type="pres">
      <dgm:prSet presAssocID="{8A55B156-6AF2-44FF-A078-4C73F21869B0}" presName="composite" presStyleCnt="0"/>
      <dgm:spPr/>
    </dgm:pt>
    <dgm:pt modelId="{7D74E71B-7E4C-4339-ABA0-FD1BD607E946}" type="pres">
      <dgm:prSet presAssocID="{8A55B156-6AF2-44FF-A078-4C73F21869B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2A4E6C3-F8E6-4193-B47C-8633DA2B9311}" type="pres">
      <dgm:prSet presAssocID="{8A55B156-6AF2-44FF-A078-4C73F21869B0}" presName="descendantText" presStyleLbl="alignAcc1" presStyleIdx="1" presStyleCnt="3">
        <dgm:presLayoutVars>
          <dgm:bulletEnabled val="1"/>
        </dgm:presLayoutVars>
      </dgm:prSet>
      <dgm:spPr/>
    </dgm:pt>
    <dgm:pt modelId="{22B66C42-5615-4C82-80F8-7A5733551D6D}" type="pres">
      <dgm:prSet presAssocID="{FD4A4681-003E-4FCE-B12C-7EF2B22818D1}" presName="sp" presStyleCnt="0"/>
      <dgm:spPr/>
    </dgm:pt>
    <dgm:pt modelId="{5B901D63-D6F2-4686-88E9-64C8676C86F4}" type="pres">
      <dgm:prSet presAssocID="{37226254-F94C-4B96-B247-7E7C22C2FBFC}" presName="composite" presStyleCnt="0"/>
      <dgm:spPr/>
    </dgm:pt>
    <dgm:pt modelId="{E203A64E-4D57-4AA0-88E5-D99EB7E2964A}" type="pres">
      <dgm:prSet presAssocID="{37226254-F94C-4B96-B247-7E7C22C2FBF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01C9715-D97F-4826-93A3-14E00DC0EAB2}" type="pres">
      <dgm:prSet presAssocID="{37226254-F94C-4B96-B247-7E7C22C2FBFC}" presName="descendantText" presStyleLbl="alignAcc1" presStyleIdx="2" presStyleCnt="3" custScaleY="148471">
        <dgm:presLayoutVars>
          <dgm:bulletEnabled val="1"/>
        </dgm:presLayoutVars>
      </dgm:prSet>
      <dgm:spPr/>
    </dgm:pt>
  </dgm:ptLst>
  <dgm:cxnLst>
    <dgm:cxn modelId="{9EADBC01-9E01-4BA6-A1E5-3D00B1CC423C}" type="presOf" srcId="{415B153A-1511-4247-BFC7-FAAAC1ED23D1}" destId="{D5C51FCF-C6FE-4475-AB7C-A2E152DE5C7F}" srcOrd="0" destOrd="0" presId="urn:microsoft.com/office/officeart/2005/8/layout/chevron2"/>
    <dgm:cxn modelId="{87588713-A310-40FB-B783-65B0FFB6D3C9}" srcId="{37226254-F94C-4B96-B247-7E7C22C2FBFC}" destId="{581B28C9-7A81-4828-B4B5-D372853EBDC3}" srcOrd="1" destOrd="0" parTransId="{2B8421F8-A9EC-45A3-AAF6-E7B8A5257DFA}" sibTransId="{C4298A96-FC54-43E8-9483-685AA00B7918}"/>
    <dgm:cxn modelId="{62676C1E-6A40-49F8-A29D-87D9188DA713}" type="presOf" srcId="{581B28C9-7A81-4828-B4B5-D372853EBDC3}" destId="{201C9715-D97F-4826-93A3-14E00DC0EAB2}" srcOrd="0" destOrd="1" presId="urn:microsoft.com/office/officeart/2005/8/layout/chevron2"/>
    <dgm:cxn modelId="{0E136C20-2727-45A1-830E-8CA1E208F85D}" srcId="{667C572C-CB3A-4DE1-BCDA-5D7DD3428845}" destId="{8A55B156-6AF2-44FF-A078-4C73F21869B0}" srcOrd="1" destOrd="0" parTransId="{D3B3FCAA-7289-4F04-831D-F2D8049B429E}" sibTransId="{FD4A4681-003E-4FCE-B12C-7EF2B22818D1}"/>
    <dgm:cxn modelId="{31EAA531-B71E-40BC-BE3D-6112D9FE1237}" srcId="{37226254-F94C-4B96-B247-7E7C22C2FBFC}" destId="{22C189A5-A464-496A-AF63-2232A1FC7B99}" srcOrd="3" destOrd="0" parTransId="{4237628A-9887-4D01-BE1A-B0FBE2665800}" sibTransId="{47DA2EE0-08D8-4AB5-B06E-CCDA7460A7C5}"/>
    <dgm:cxn modelId="{2E9FDC32-B7EC-4DE0-8CBD-1F57EED167CD}" srcId="{667C572C-CB3A-4DE1-BCDA-5D7DD3428845}" destId="{415B153A-1511-4247-BFC7-FAAAC1ED23D1}" srcOrd="0" destOrd="0" parTransId="{974032A7-674E-4E67-A361-C2685ACEF22F}" sibTransId="{0F8C70BF-CF81-4144-89DF-E9AAF1C58482}"/>
    <dgm:cxn modelId="{762C8D39-7B8F-45F8-B309-F9007984AE3E}" type="presOf" srcId="{37226254-F94C-4B96-B247-7E7C22C2FBFC}" destId="{E203A64E-4D57-4AA0-88E5-D99EB7E2964A}" srcOrd="0" destOrd="0" presId="urn:microsoft.com/office/officeart/2005/8/layout/chevron2"/>
    <dgm:cxn modelId="{FF7B9840-29A6-4E99-813E-D53289D18943}" type="presOf" srcId="{667C572C-CB3A-4DE1-BCDA-5D7DD3428845}" destId="{7B06DD47-6AD8-41C9-A924-4DBEBE9EF5C4}" srcOrd="0" destOrd="0" presId="urn:microsoft.com/office/officeart/2005/8/layout/chevron2"/>
    <dgm:cxn modelId="{A6A19C7A-2AFD-4DC6-848A-C0F5D6E579E7}" type="presOf" srcId="{7AB3FC65-AC6E-4927-A5A9-5295EFC2762A}" destId="{1BCCDC17-1DD0-4A9C-AB18-E209A0F9C15F}" srcOrd="0" destOrd="0" presId="urn:microsoft.com/office/officeart/2005/8/layout/chevron2"/>
    <dgm:cxn modelId="{F8857783-44F1-4C82-A382-4EB74FC27CEC}" srcId="{37226254-F94C-4B96-B247-7E7C22C2FBFC}" destId="{AC1E1D6B-D008-490E-9DC1-B1244871846F}" srcOrd="2" destOrd="0" parTransId="{5F328215-C345-43DD-A694-BE686252D4DB}" sibTransId="{CF253FCD-E20F-407E-B6B1-7C651CFDEF37}"/>
    <dgm:cxn modelId="{BDFB779B-6C09-4F2E-8C10-F3849BC76C96}" srcId="{667C572C-CB3A-4DE1-BCDA-5D7DD3428845}" destId="{37226254-F94C-4B96-B247-7E7C22C2FBFC}" srcOrd="2" destOrd="0" parTransId="{7407D919-AE02-4972-B6D7-F59484656A96}" sibTransId="{BF40685B-F11B-4751-AAF8-62B8EC8F2357}"/>
    <dgm:cxn modelId="{517B779E-C995-4A31-9E2F-742BCD1E7EC2}" type="presOf" srcId="{AC1E1D6B-D008-490E-9DC1-B1244871846F}" destId="{201C9715-D97F-4826-93A3-14E00DC0EAB2}" srcOrd="0" destOrd="2" presId="urn:microsoft.com/office/officeart/2005/8/layout/chevron2"/>
    <dgm:cxn modelId="{DAE395A6-1EA0-4569-8BFB-86B16D8EFA8C}" srcId="{37226254-F94C-4B96-B247-7E7C22C2FBFC}" destId="{6A44B9FD-D266-428E-B48B-7F2411F51D2F}" srcOrd="0" destOrd="0" parTransId="{22835B42-F419-4EDD-9FDF-0D5A39C0CF95}" sibTransId="{3679493B-5039-4F8B-AA86-5E22164AFADF}"/>
    <dgm:cxn modelId="{144CDDA8-6286-4DEB-AB5B-6157A989A598}" srcId="{8A55B156-6AF2-44FF-A078-4C73F21869B0}" destId="{05192B6A-4E22-4E0B-9193-F6AF4B4F6823}" srcOrd="0" destOrd="0" parTransId="{45E580CF-144C-41AE-8D51-ABA75445AF05}" sibTransId="{AEF9778B-FF19-40C7-AB6B-2B7E119FC17D}"/>
    <dgm:cxn modelId="{424C20AC-CCE6-4D26-B537-CF8579D308C3}" srcId="{415B153A-1511-4247-BFC7-FAAAC1ED23D1}" destId="{7AB3FC65-AC6E-4927-A5A9-5295EFC2762A}" srcOrd="0" destOrd="0" parTransId="{90FF0B49-C783-4688-B635-EB4EB1B1AEEA}" sibTransId="{7824FB3A-E54E-4694-8544-8805E8D01CFF}"/>
    <dgm:cxn modelId="{A6FC35BA-030A-49C8-AD14-C23889AFCD45}" type="presOf" srcId="{22C189A5-A464-496A-AF63-2232A1FC7B99}" destId="{201C9715-D97F-4826-93A3-14E00DC0EAB2}" srcOrd="0" destOrd="3" presId="urn:microsoft.com/office/officeart/2005/8/layout/chevron2"/>
    <dgm:cxn modelId="{6AA2CFE8-F1C7-4267-8C1E-4E1B6A594D8D}" type="presOf" srcId="{E73F74A0-29E4-4FD2-BF5D-2429E0521E9F}" destId="{1BCCDC17-1DD0-4A9C-AB18-E209A0F9C15F}" srcOrd="0" destOrd="1" presId="urn:microsoft.com/office/officeart/2005/8/layout/chevron2"/>
    <dgm:cxn modelId="{190441F2-D322-4E03-B494-670603E59941}" type="presOf" srcId="{05192B6A-4E22-4E0B-9193-F6AF4B4F6823}" destId="{A2A4E6C3-F8E6-4193-B47C-8633DA2B9311}" srcOrd="0" destOrd="0" presId="urn:microsoft.com/office/officeart/2005/8/layout/chevron2"/>
    <dgm:cxn modelId="{1E80CBF2-849C-40C2-8127-B69CAE166982}" type="presOf" srcId="{8A55B156-6AF2-44FF-A078-4C73F21869B0}" destId="{7D74E71B-7E4C-4339-ABA0-FD1BD607E946}" srcOrd="0" destOrd="0" presId="urn:microsoft.com/office/officeart/2005/8/layout/chevron2"/>
    <dgm:cxn modelId="{C7E170F3-474C-4C9B-BB1B-34278E5487C6}" type="presOf" srcId="{6A44B9FD-D266-428E-B48B-7F2411F51D2F}" destId="{201C9715-D97F-4826-93A3-14E00DC0EAB2}" srcOrd="0" destOrd="0" presId="urn:microsoft.com/office/officeart/2005/8/layout/chevron2"/>
    <dgm:cxn modelId="{E9981BFD-3517-4B46-A605-9F7F7FBC67E3}" srcId="{415B153A-1511-4247-BFC7-FAAAC1ED23D1}" destId="{E73F74A0-29E4-4FD2-BF5D-2429E0521E9F}" srcOrd="1" destOrd="0" parTransId="{63594434-CE0A-429E-8F62-3968A01866A3}" sibTransId="{FF72E2E7-9A63-4E72-A649-00DEB833A86D}"/>
    <dgm:cxn modelId="{07730AC3-3C58-43CD-8E1B-CE6E7AF60EB7}" type="presParOf" srcId="{7B06DD47-6AD8-41C9-A924-4DBEBE9EF5C4}" destId="{EC3540EB-5410-4DF9-A508-BA9EDB985EBA}" srcOrd="0" destOrd="0" presId="urn:microsoft.com/office/officeart/2005/8/layout/chevron2"/>
    <dgm:cxn modelId="{633A87BC-09AF-477A-AEB6-46C63AE5C117}" type="presParOf" srcId="{EC3540EB-5410-4DF9-A508-BA9EDB985EBA}" destId="{D5C51FCF-C6FE-4475-AB7C-A2E152DE5C7F}" srcOrd="0" destOrd="0" presId="urn:microsoft.com/office/officeart/2005/8/layout/chevron2"/>
    <dgm:cxn modelId="{2A62F076-AFF4-4DED-82EC-D7AFD009CF5F}" type="presParOf" srcId="{EC3540EB-5410-4DF9-A508-BA9EDB985EBA}" destId="{1BCCDC17-1DD0-4A9C-AB18-E209A0F9C15F}" srcOrd="1" destOrd="0" presId="urn:microsoft.com/office/officeart/2005/8/layout/chevron2"/>
    <dgm:cxn modelId="{1DC8E8E2-7660-4083-93D1-18DD450C21D0}" type="presParOf" srcId="{7B06DD47-6AD8-41C9-A924-4DBEBE9EF5C4}" destId="{2CDC2BE0-8B48-4E40-A975-FF80E40EAE6F}" srcOrd="1" destOrd="0" presId="urn:microsoft.com/office/officeart/2005/8/layout/chevron2"/>
    <dgm:cxn modelId="{FCCA69F1-2B62-4730-866F-9C674AF3C2E3}" type="presParOf" srcId="{7B06DD47-6AD8-41C9-A924-4DBEBE9EF5C4}" destId="{5FB8E5D3-22BE-42F9-8FF1-D6BFC3F473AC}" srcOrd="2" destOrd="0" presId="urn:microsoft.com/office/officeart/2005/8/layout/chevron2"/>
    <dgm:cxn modelId="{B22C94EC-2B15-4301-8615-4FCAAA003465}" type="presParOf" srcId="{5FB8E5D3-22BE-42F9-8FF1-D6BFC3F473AC}" destId="{7D74E71B-7E4C-4339-ABA0-FD1BD607E946}" srcOrd="0" destOrd="0" presId="urn:microsoft.com/office/officeart/2005/8/layout/chevron2"/>
    <dgm:cxn modelId="{DEDF23BC-9F69-4816-8D83-50E93A67B535}" type="presParOf" srcId="{5FB8E5D3-22BE-42F9-8FF1-D6BFC3F473AC}" destId="{A2A4E6C3-F8E6-4193-B47C-8633DA2B9311}" srcOrd="1" destOrd="0" presId="urn:microsoft.com/office/officeart/2005/8/layout/chevron2"/>
    <dgm:cxn modelId="{FF509C51-E2B3-4231-BB2F-FFB1519FBB76}" type="presParOf" srcId="{7B06DD47-6AD8-41C9-A924-4DBEBE9EF5C4}" destId="{22B66C42-5615-4C82-80F8-7A5733551D6D}" srcOrd="3" destOrd="0" presId="urn:microsoft.com/office/officeart/2005/8/layout/chevron2"/>
    <dgm:cxn modelId="{8E96DFCD-8511-4E3B-B8DC-55E13AC955ED}" type="presParOf" srcId="{7B06DD47-6AD8-41C9-A924-4DBEBE9EF5C4}" destId="{5B901D63-D6F2-4686-88E9-64C8676C86F4}" srcOrd="4" destOrd="0" presId="urn:microsoft.com/office/officeart/2005/8/layout/chevron2"/>
    <dgm:cxn modelId="{81B6A117-5BB1-435C-A6B5-4A23416B813D}" type="presParOf" srcId="{5B901D63-D6F2-4686-88E9-64C8676C86F4}" destId="{E203A64E-4D57-4AA0-88E5-D99EB7E2964A}" srcOrd="0" destOrd="0" presId="urn:microsoft.com/office/officeart/2005/8/layout/chevron2"/>
    <dgm:cxn modelId="{D88CEBD5-EA92-4F6C-BF8C-4A10E8143749}" type="presParOf" srcId="{5B901D63-D6F2-4686-88E9-64C8676C86F4}" destId="{201C9715-D97F-4826-93A3-14E00DC0EAB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7C572C-CB3A-4DE1-BCDA-5D7DD342884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55B156-6AF2-44FF-A078-4C73F21869B0}">
      <dgm:prSet phldrT="[Text]"/>
      <dgm:spPr/>
      <dgm:t>
        <a:bodyPr/>
        <a:lstStyle/>
        <a:p>
          <a:r>
            <a:rPr lang="cs-CZ" dirty="0"/>
            <a:t>15 dní</a:t>
          </a:r>
        </a:p>
      </dgm:t>
    </dgm:pt>
    <dgm:pt modelId="{D3B3FCAA-7289-4F04-831D-F2D8049B429E}" type="parTrans" cxnId="{0E136C20-2727-45A1-830E-8CA1E208F85D}">
      <dgm:prSet/>
      <dgm:spPr/>
      <dgm:t>
        <a:bodyPr/>
        <a:lstStyle/>
        <a:p>
          <a:endParaRPr lang="cs-CZ"/>
        </a:p>
      </dgm:t>
    </dgm:pt>
    <dgm:pt modelId="{FD4A4681-003E-4FCE-B12C-7EF2B22818D1}" type="sibTrans" cxnId="{0E136C20-2727-45A1-830E-8CA1E208F85D}">
      <dgm:prSet/>
      <dgm:spPr/>
      <dgm:t>
        <a:bodyPr/>
        <a:lstStyle/>
        <a:p>
          <a:endParaRPr lang="cs-CZ"/>
        </a:p>
      </dgm:t>
    </dgm:pt>
    <dgm:pt modelId="{05192B6A-4E22-4E0B-9193-F6AF4B4F6823}">
      <dgm:prSet phldrT="[Text]" custT="1"/>
      <dgm:spPr/>
      <dgm:t>
        <a:bodyPr/>
        <a:lstStyle/>
        <a:p>
          <a:r>
            <a:rPr lang="cs-CZ" sz="1600" dirty="0"/>
            <a:t>Správce vytiskne a </a:t>
          </a:r>
          <a:r>
            <a:rPr lang="cs-CZ" sz="1600" b="1" dirty="0"/>
            <a:t>zajistí podepsané Smlouvy </a:t>
          </a:r>
          <a:r>
            <a:rPr lang="cs-CZ" sz="1600" dirty="0"/>
            <a:t>ze strany Správce ve třech stejnopisech</a:t>
          </a:r>
        </a:p>
      </dgm:t>
    </dgm:pt>
    <dgm:pt modelId="{45E580CF-144C-41AE-8D51-ABA75445AF05}" type="parTrans" cxnId="{144CDDA8-6286-4DEB-AB5B-6157A989A598}">
      <dgm:prSet/>
      <dgm:spPr/>
      <dgm:t>
        <a:bodyPr/>
        <a:lstStyle/>
        <a:p>
          <a:endParaRPr lang="cs-CZ"/>
        </a:p>
      </dgm:t>
    </dgm:pt>
    <dgm:pt modelId="{AEF9778B-FF19-40C7-AB6B-2B7E119FC17D}" type="sibTrans" cxnId="{144CDDA8-6286-4DEB-AB5B-6157A989A598}">
      <dgm:prSet/>
      <dgm:spPr/>
      <dgm:t>
        <a:bodyPr/>
        <a:lstStyle/>
        <a:p>
          <a:endParaRPr lang="cs-CZ"/>
        </a:p>
      </dgm:t>
    </dgm:pt>
    <dgm:pt modelId="{37226254-F94C-4B96-B247-7E7C22C2FBFC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dirty="0"/>
            <a:t>15 dní</a:t>
          </a:r>
        </a:p>
      </dgm:t>
    </dgm:pt>
    <dgm:pt modelId="{7407D919-AE02-4972-B6D7-F59484656A96}" type="parTrans" cxnId="{BDFB779B-6C09-4F2E-8C10-F3849BC76C96}">
      <dgm:prSet/>
      <dgm:spPr/>
      <dgm:t>
        <a:bodyPr/>
        <a:lstStyle/>
        <a:p>
          <a:endParaRPr lang="cs-CZ"/>
        </a:p>
      </dgm:t>
    </dgm:pt>
    <dgm:pt modelId="{BF40685B-F11B-4751-AAF8-62B8EC8F2357}" type="sibTrans" cxnId="{BDFB779B-6C09-4F2E-8C10-F3849BC76C96}">
      <dgm:prSet/>
      <dgm:spPr/>
      <dgm:t>
        <a:bodyPr/>
        <a:lstStyle/>
        <a:p>
          <a:endParaRPr lang="cs-CZ"/>
        </a:p>
      </dgm:t>
    </dgm:pt>
    <dgm:pt modelId="{6A44B9FD-D266-428E-B48B-7F2411F51D2F}">
      <dgm:prSet phldrT="[Text]" custT="1"/>
      <dgm:spPr/>
      <dgm:t>
        <a:bodyPr/>
        <a:lstStyle/>
        <a:p>
          <a:r>
            <a:rPr lang="cs-CZ" sz="1600" b="1" dirty="0"/>
            <a:t>Žadatel podpis Smlouvy</a:t>
          </a:r>
        </a:p>
      </dgm:t>
    </dgm:pt>
    <dgm:pt modelId="{22835B42-F419-4EDD-9FDF-0D5A39C0CF95}" type="parTrans" cxnId="{DAE395A6-1EA0-4569-8BFB-86B16D8EFA8C}">
      <dgm:prSet/>
      <dgm:spPr/>
      <dgm:t>
        <a:bodyPr/>
        <a:lstStyle/>
        <a:p>
          <a:endParaRPr lang="cs-CZ"/>
        </a:p>
      </dgm:t>
    </dgm:pt>
    <dgm:pt modelId="{3679493B-5039-4F8B-AA86-5E22164AFADF}" type="sibTrans" cxnId="{DAE395A6-1EA0-4569-8BFB-86B16D8EFA8C}">
      <dgm:prSet/>
      <dgm:spPr/>
      <dgm:t>
        <a:bodyPr/>
        <a:lstStyle/>
        <a:p>
          <a:endParaRPr lang="cs-CZ"/>
        </a:p>
      </dgm:t>
    </dgm:pt>
    <dgm:pt modelId="{9F69E246-8303-4685-ADB2-CC59A3E9E563}">
      <dgm:prSet phldrT="[Text]"/>
      <dgm:spPr/>
      <dgm:t>
        <a:bodyPr/>
        <a:lstStyle/>
        <a:p>
          <a:r>
            <a:rPr lang="cs-CZ" dirty="0"/>
            <a:t>7 dní</a:t>
          </a:r>
        </a:p>
      </dgm:t>
    </dgm:pt>
    <dgm:pt modelId="{FC6FE069-3DA4-4ADE-8A46-80E0B1CA6E0E}" type="parTrans" cxnId="{7AD7A696-AD01-4574-B56F-BCCC98C9FC3D}">
      <dgm:prSet/>
      <dgm:spPr/>
      <dgm:t>
        <a:bodyPr/>
        <a:lstStyle/>
        <a:p>
          <a:endParaRPr lang="cs-CZ"/>
        </a:p>
      </dgm:t>
    </dgm:pt>
    <dgm:pt modelId="{56ED893C-F692-4DB2-95D1-24868930E598}" type="sibTrans" cxnId="{7AD7A696-AD01-4574-B56F-BCCC98C9FC3D}">
      <dgm:prSet/>
      <dgm:spPr/>
      <dgm:t>
        <a:bodyPr/>
        <a:lstStyle/>
        <a:p>
          <a:endParaRPr lang="cs-CZ"/>
        </a:p>
      </dgm:t>
    </dgm:pt>
    <dgm:pt modelId="{378F45C4-E7DD-468F-8CDD-14EE58D37EE6}">
      <dgm:prSet phldrT="[Text]" custT="1"/>
      <dgm:spPr/>
      <dgm:t>
        <a:bodyPr/>
        <a:lstStyle/>
        <a:p>
          <a:r>
            <a:rPr lang="cs-CZ" sz="1600" dirty="0"/>
            <a:t>Smluvní strany </a:t>
          </a:r>
          <a:r>
            <a:rPr lang="cs-CZ" sz="1600" b="1" dirty="0"/>
            <a:t>zveřejní v rejstříku Smluv </a:t>
          </a:r>
          <a:r>
            <a:rPr lang="cs-CZ" sz="1600" dirty="0"/>
            <a:t>do sedmi kalendářních dní od nabytí platnosti</a:t>
          </a:r>
        </a:p>
      </dgm:t>
    </dgm:pt>
    <dgm:pt modelId="{05DA356C-565A-411D-8FCC-C88D4471CBEE}" type="parTrans" cxnId="{2813F21C-1FFF-4C5B-9C99-D699068C93FB}">
      <dgm:prSet/>
      <dgm:spPr/>
      <dgm:t>
        <a:bodyPr/>
        <a:lstStyle/>
        <a:p>
          <a:endParaRPr lang="cs-CZ"/>
        </a:p>
      </dgm:t>
    </dgm:pt>
    <dgm:pt modelId="{73FD5DBB-455A-4EDB-BA91-604494BB2609}" type="sibTrans" cxnId="{2813F21C-1FFF-4C5B-9C99-D699068C93FB}">
      <dgm:prSet/>
      <dgm:spPr/>
      <dgm:t>
        <a:bodyPr/>
        <a:lstStyle/>
        <a:p>
          <a:endParaRPr lang="cs-CZ"/>
        </a:p>
      </dgm:t>
    </dgm:pt>
    <dgm:pt modelId="{7B06DD47-6AD8-41C9-A924-4DBEBE9EF5C4}" type="pres">
      <dgm:prSet presAssocID="{667C572C-CB3A-4DE1-BCDA-5D7DD3428845}" presName="linearFlow" presStyleCnt="0">
        <dgm:presLayoutVars>
          <dgm:dir/>
          <dgm:animLvl val="lvl"/>
          <dgm:resizeHandles val="exact"/>
        </dgm:presLayoutVars>
      </dgm:prSet>
      <dgm:spPr/>
    </dgm:pt>
    <dgm:pt modelId="{5FB8E5D3-22BE-42F9-8FF1-D6BFC3F473AC}" type="pres">
      <dgm:prSet presAssocID="{8A55B156-6AF2-44FF-A078-4C73F21869B0}" presName="composite" presStyleCnt="0"/>
      <dgm:spPr/>
    </dgm:pt>
    <dgm:pt modelId="{7D74E71B-7E4C-4339-ABA0-FD1BD607E946}" type="pres">
      <dgm:prSet presAssocID="{8A55B156-6AF2-44FF-A078-4C73F21869B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2A4E6C3-F8E6-4193-B47C-8633DA2B9311}" type="pres">
      <dgm:prSet presAssocID="{8A55B156-6AF2-44FF-A078-4C73F21869B0}" presName="descendantText" presStyleLbl="alignAcc1" presStyleIdx="0" presStyleCnt="3">
        <dgm:presLayoutVars>
          <dgm:bulletEnabled val="1"/>
        </dgm:presLayoutVars>
      </dgm:prSet>
      <dgm:spPr/>
    </dgm:pt>
    <dgm:pt modelId="{22B66C42-5615-4C82-80F8-7A5733551D6D}" type="pres">
      <dgm:prSet presAssocID="{FD4A4681-003E-4FCE-B12C-7EF2B22818D1}" presName="sp" presStyleCnt="0"/>
      <dgm:spPr/>
    </dgm:pt>
    <dgm:pt modelId="{5B901D63-D6F2-4686-88E9-64C8676C86F4}" type="pres">
      <dgm:prSet presAssocID="{37226254-F94C-4B96-B247-7E7C22C2FBFC}" presName="composite" presStyleCnt="0"/>
      <dgm:spPr/>
    </dgm:pt>
    <dgm:pt modelId="{E203A64E-4D57-4AA0-88E5-D99EB7E2964A}" type="pres">
      <dgm:prSet presAssocID="{37226254-F94C-4B96-B247-7E7C22C2FBF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01C9715-D97F-4826-93A3-14E00DC0EAB2}" type="pres">
      <dgm:prSet presAssocID="{37226254-F94C-4B96-B247-7E7C22C2FBFC}" presName="descendantText" presStyleLbl="alignAcc1" presStyleIdx="1" presStyleCnt="3">
        <dgm:presLayoutVars>
          <dgm:bulletEnabled val="1"/>
        </dgm:presLayoutVars>
      </dgm:prSet>
      <dgm:spPr/>
    </dgm:pt>
    <dgm:pt modelId="{AA325ACB-40D6-4EB5-9CCD-C6AD6C718CED}" type="pres">
      <dgm:prSet presAssocID="{BF40685B-F11B-4751-AAF8-62B8EC8F2357}" presName="sp" presStyleCnt="0"/>
      <dgm:spPr/>
    </dgm:pt>
    <dgm:pt modelId="{A00BBC12-60BE-4136-8B52-71CE78789E40}" type="pres">
      <dgm:prSet presAssocID="{9F69E246-8303-4685-ADB2-CC59A3E9E563}" presName="composite" presStyleCnt="0"/>
      <dgm:spPr/>
    </dgm:pt>
    <dgm:pt modelId="{3B7BC811-20DB-44C9-B60C-25B0F65E10D1}" type="pres">
      <dgm:prSet presAssocID="{9F69E246-8303-4685-ADB2-CC59A3E9E56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F2606AD-3FAA-4839-962E-8A1C63A05FA8}" type="pres">
      <dgm:prSet presAssocID="{9F69E246-8303-4685-ADB2-CC59A3E9E563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A0A7811-D4D1-4C84-97B7-6859722A2A39}" type="presOf" srcId="{9F69E246-8303-4685-ADB2-CC59A3E9E563}" destId="{3B7BC811-20DB-44C9-B60C-25B0F65E10D1}" srcOrd="0" destOrd="0" presId="urn:microsoft.com/office/officeart/2005/8/layout/chevron2"/>
    <dgm:cxn modelId="{2813F21C-1FFF-4C5B-9C99-D699068C93FB}" srcId="{9F69E246-8303-4685-ADB2-CC59A3E9E563}" destId="{378F45C4-E7DD-468F-8CDD-14EE58D37EE6}" srcOrd="0" destOrd="0" parTransId="{05DA356C-565A-411D-8FCC-C88D4471CBEE}" sibTransId="{73FD5DBB-455A-4EDB-BA91-604494BB2609}"/>
    <dgm:cxn modelId="{0E136C20-2727-45A1-830E-8CA1E208F85D}" srcId="{667C572C-CB3A-4DE1-BCDA-5D7DD3428845}" destId="{8A55B156-6AF2-44FF-A078-4C73F21869B0}" srcOrd="0" destOrd="0" parTransId="{D3B3FCAA-7289-4F04-831D-F2D8049B429E}" sibTransId="{FD4A4681-003E-4FCE-B12C-7EF2B22818D1}"/>
    <dgm:cxn modelId="{762C8D39-7B8F-45F8-B309-F9007984AE3E}" type="presOf" srcId="{37226254-F94C-4B96-B247-7E7C22C2FBFC}" destId="{E203A64E-4D57-4AA0-88E5-D99EB7E2964A}" srcOrd="0" destOrd="0" presId="urn:microsoft.com/office/officeart/2005/8/layout/chevron2"/>
    <dgm:cxn modelId="{FF7B9840-29A6-4E99-813E-D53289D18943}" type="presOf" srcId="{667C572C-CB3A-4DE1-BCDA-5D7DD3428845}" destId="{7B06DD47-6AD8-41C9-A924-4DBEBE9EF5C4}" srcOrd="0" destOrd="0" presId="urn:microsoft.com/office/officeart/2005/8/layout/chevron2"/>
    <dgm:cxn modelId="{B78D4672-97D4-41AD-9D6D-119008CE8532}" type="presOf" srcId="{378F45C4-E7DD-468F-8CDD-14EE58D37EE6}" destId="{2F2606AD-3FAA-4839-962E-8A1C63A05FA8}" srcOrd="0" destOrd="0" presId="urn:microsoft.com/office/officeart/2005/8/layout/chevron2"/>
    <dgm:cxn modelId="{7AD7A696-AD01-4574-B56F-BCCC98C9FC3D}" srcId="{667C572C-CB3A-4DE1-BCDA-5D7DD3428845}" destId="{9F69E246-8303-4685-ADB2-CC59A3E9E563}" srcOrd="2" destOrd="0" parTransId="{FC6FE069-3DA4-4ADE-8A46-80E0B1CA6E0E}" sibTransId="{56ED893C-F692-4DB2-95D1-24868930E598}"/>
    <dgm:cxn modelId="{BDFB779B-6C09-4F2E-8C10-F3849BC76C96}" srcId="{667C572C-CB3A-4DE1-BCDA-5D7DD3428845}" destId="{37226254-F94C-4B96-B247-7E7C22C2FBFC}" srcOrd="1" destOrd="0" parTransId="{7407D919-AE02-4972-B6D7-F59484656A96}" sibTransId="{BF40685B-F11B-4751-AAF8-62B8EC8F2357}"/>
    <dgm:cxn modelId="{DAE395A6-1EA0-4569-8BFB-86B16D8EFA8C}" srcId="{37226254-F94C-4B96-B247-7E7C22C2FBFC}" destId="{6A44B9FD-D266-428E-B48B-7F2411F51D2F}" srcOrd="0" destOrd="0" parTransId="{22835B42-F419-4EDD-9FDF-0D5A39C0CF95}" sibTransId="{3679493B-5039-4F8B-AA86-5E22164AFADF}"/>
    <dgm:cxn modelId="{144CDDA8-6286-4DEB-AB5B-6157A989A598}" srcId="{8A55B156-6AF2-44FF-A078-4C73F21869B0}" destId="{05192B6A-4E22-4E0B-9193-F6AF4B4F6823}" srcOrd="0" destOrd="0" parTransId="{45E580CF-144C-41AE-8D51-ABA75445AF05}" sibTransId="{AEF9778B-FF19-40C7-AB6B-2B7E119FC17D}"/>
    <dgm:cxn modelId="{190441F2-D322-4E03-B494-670603E59941}" type="presOf" srcId="{05192B6A-4E22-4E0B-9193-F6AF4B4F6823}" destId="{A2A4E6C3-F8E6-4193-B47C-8633DA2B9311}" srcOrd="0" destOrd="0" presId="urn:microsoft.com/office/officeart/2005/8/layout/chevron2"/>
    <dgm:cxn modelId="{1E80CBF2-849C-40C2-8127-B69CAE166982}" type="presOf" srcId="{8A55B156-6AF2-44FF-A078-4C73F21869B0}" destId="{7D74E71B-7E4C-4339-ABA0-FD1BD607E946}" srcOrd="0" destOrd="0" presId="urn:microsoft.com/office/officeart/2005/8/layout/chevron2"/>
    <dgm:cxn modelId="{C7E170F3-474C-4C9B-BB1B-34278E5487C6}" type="presOf" srcId="{6A44B9FD-D266-428E-B48B-7F2411F51D2F}" destId="{201C9715-D97F-4826-93A3-14E00DC0EAB2}" srcOrd="0" destOrd="0" presId="urn:microsoft.com/office/officeart/2005/8/layout/chevron2"/>
    <dgm:cxn modelId="{FCCA69F1-2B62-4730-866F-9C674AF3C2E3}" type="presParOf" srcId="{7B06DD47-6AD8-41C9-A924-4DBEBE9EF5C4}" destId="{5FB8E5D3-22BE-42F9-8FF1-D6BFC3F473AC}" srcOrd="0" destOrd="0" presId="urn:microsoft.com/office/officeart/2005/8/layout/chevron2"/>
    <dgm:cxn modelId="{B22C94EC-2B15-4301-8615-4FCAAA003465}" type="presParOf" srcId="{5FB8E5D3-22BE-42F9-8FF1-D6BFC3F473AC}" destId="{7D74E71B-7E4C-4339-ABA0-FD1BD607E946}" srcOrd="0" destOrd="0" presId="urn:microsoft.com/office/officeart/2005/8/layout/chevron2"/>
    <dgm:cxn modelId="{DEDF23BC-9F69-4816-8D83-50E93A67B535}" type="presParOf" srcId="{5FB8E5D3-22BE-42F9-8FF1-D6BFC3F473AC}" destId="{A2A4E6C3-F8E6-4193-B47C-8633DA2B9311}" srcOrd="1" destOrd="0" presId="urn:microsoft.com/office/officeart/2005/8/layout/chevron2"/>
    <dgm:cxn modelId="{FF509C51-E2B3-4231-BB2F-FFB1519FBB76}" type="presParOf" srcId="{7B06DD47-6AD8-41C9-A924-4DBEBE9EF5C4}" destId="{22B66C42-5615-4C82-80F8-7A5733551D6D}" srcOrd="1" destOrd="0" presId="urn:microsoft.com/office/officeart/2005/8/layout/chevron2"/>
    <dgm:cxn modelId="{8E96DFCD-8511-4E3B-B8DC-55E13AC955ED}" type="presParOf" srcId="{7B06DD47-6AD8-41C9-A924-4DBEBE9EF5C4}" destId="{5B901D63-D6F2-4686-88E9-64C8676C86F4}" srcOrd="2" destOrd="0" presId="urn:microsoft.com/office/officeart/2005/8/layout/chevron2"/>
    <dgm:cxn modelId="{81B6A117-5BB1-435C-A6B5-4A23416B813D}" type="presParOf" srcId="{5B901D63-D6F2-4686-88E9-64C8676C86F4}" destId="{E203A64E-4D57-4AA0-88E5-D99EB7E2964A}" srcOrd="0" destOrd="0" presId="urn:microsoft.com/office/officeart/2005/8/layout/chevron2"/>
    <dgm:cxn modelId="{D88CEBD5-EA92-4F6C-BF8C-4A10E8143749}" type="presParOf" srcId="{5B901D63-D6F2-4686-88E9-64C8676C86F4}" destId="{201C9715-D97F-4826-93A3-14E00DC0EAB2}" srcOrd="1" destOrd="0" presId="urn:microsoft.com/office/officeart/2005/8/layout/chevron2"/>
    <dgm:cxn modelId="{50DEEFB6-6A64-4C58-B188-A26E3FC50A24}" type="presParOf" srcId="{7B06DD47-6AD8-41C9-A924-4DBEBE9EF5C4}" destId="{AA325ACB-40D6-4EB5-9CCD-C6AD6C718CED}" srcOrd="3" destOrd="0" presId="urn:microsoft.com/office/officeart/2005/8/layout/chevron2"/>
    <dgm:cxn modelId="{EBCAD1EC-A292-4FDB-9B6D-A8E82852636A}" type="presParOf" srcId="{7B06DD47-6AD8-41C9-A924-4DBEBE9EF5C4}" destId="{A00BBC12-60BE-4136-8B52-71CE78789E40}" srcOrd="4" destOrd="0" presId="urn:microsoft.com/office/officeart/2005/8/layout/chevron2"/>
    <dgm:cxn modelId="{6ADFC9BC-18EF-4A90-9CE2-7DD2261C0D18}" type="presParOf" srcId="{A00BBC12-60BE-4136-8B52-71CE78789E40}" destId="{3B7BC811-20DB-44C9-B60C-25B0F65E10D1}" srcOrd="0" destOrd="0" presId="urn:microsoft.com/office/officeart/2005/8/layout/chevron2"/>
    <dgm:cxn modelId="{8B2D12DE-B2DE-4494-80C0-BA0FABF22F05}" type="presParOf" srcId="{A00BBC12-60BE-4136-8B52-71CE78789E40}" destId="{2F2606AD-3FAA-4839-962E-8A1C63A05F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51FCF-C6FE-4475-AB7C-A2E152DE5C7F}">
      <dsp:nvSpPr>
        <dsp:cNvPr id="0" name=""/>
        <dsp:cNvSpPr/>
      </dsp:nvSpPr>
      <dsp:spPr>
        <a:xfrm rot="5400000">
          <a:off x="-280083" y="320560"/>
          <a:ext cx="1867224" cy="1307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30 dní</a:t>
          </a:r>
        </a:p>
      </dsp:txBody>
      <dsp:txXfrm rot="-5400000">
        <a:off x="1" y="694004"/>
        <a:ext cx="1307056" cy="560168"/>
      </dsp:txXfrm>
    </dsp:sp>
    <dsp:sp modelId="{1BCCDC17-1DD0-4A9C-AB18-E209A0F9C15F}">
      <dsp:nvSpPr>
        <dsp:cNvPr id="0" name=""/>
        <dsp:cNvSpPr/>
      </dsp:nvSpPr>
      <dsp:spPr>
        <a:xfrm rot="5400000">
          <a:off x="2817589" y="-1470055"/>
          <a:ext cx="1213695" cy="4234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Zveřejněn </a:t>
          </a:r>
          <a:r>
            <a:rPr lang="cs-CZ" sz="1600" b="1" kern="1200" dirty="0"/>
            <a:t>seznam žádostí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Výzva ke splnění podmínek </a:t>
          </a:r>
          <a:r>
            <a:rPr lang="cs-CZ" sz="1600" kern="1200" dirty="0"/>
            <a:t>poskytnutí příspěvku a k přípravě Smlouvy o NFP</a:t>
          </a:r>
        </a:p>
      </dsp:txBody>
      <dsp:txXfrm rot="-5400000">
        <a:off x="1307056" y="99726"/>
        <a:ext cx="4175513" cy="1095199"/>
      </dsp:txXfrm>
    </dsp:sp>
    <dsp:sp modelId="{7D74E71B-7E4C-4339-ABA0-FD1BD607E946}">
      <dsp:nvSpPr>
        <dsp:cNvPr id="0" name=""/>
        <dsp:cNvSpPr/>
      </dsp:nvSpPr>
      <dsp:spPr>
        <a:xfrm rot="5400000">
          <a:off x="-280083" y="2009834"/>
          <a:ext cx="1867224" cy="1307056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30 dní</a:t>
          </a:r>
        </a:p>
      </dsp:txBody>
      <dsp:txXfrm rot="-5400000">
        <a:off x="1" y="2383278"/>
        <a:ext cx="1307056" cy="560168"/>
      </dsp:txXfrm>
    </dsp:sp>
    <dsp:sp modelId="{A2A4E6C3-F8E6-4193-B47C-8633DA2B9311}">
      <dsp:nvSpPr>
        <dsp:cNvPr id="0" name=""/>
        <dsp:cNvSpPr/>
      </dsp:nvSpPr>
      <dsp:spPr>
        <a:xfrm rot="5400000">
          <a:off x="2817589" y="219218"/>
          <a:ext cx="1213695" cy="4234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Doplnění materiálů </a:t>
          </a:r>
          <a:r>
            <a:rPr lang="cs-CZ" sz="1600" kern="1200" dirty="0"/>
            <a:t>Výzvy ze strany žadatele</a:t>
          </a:r>
        </a:p>
      </dsp:txBody>
      <dsp:txXfrm rot="-5400000">
        <a:off x="1307056" y="1788999"/>
        <a:ext cx="4175513" cy="1095199"/>
      </dsp:txXfrm>
    </dsp:sp>
    <dsp:sp modelId="{E203A64E-4D57-4AA0-88E5-D99EB7E2964A}">
      <dsp:nvSpPr>
        <dsp:cNvPr id="0" name=""/>
        <dsp:cNvSpPr/>
      </dsp:nvSpPr>
      <dsp:spPr>
        <a:xfrm rot="5400000">
          <a:off x="-280083" y="3993253"/>
          <a:ext cx="1867224" cy="1307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15 dní</a:t>
          </a:r>
        </a:p>
      </dsp:txBody>
      <dsp:txXfrm rot="-5400000">
        <a:off x="1" y="4366697"/>
        <a:ext cx="1307056" cy="560168"/>
      </dsp:txXfrm>
    </dsp:sp>
    <dsp:sp modelId="{201C9715-D97F-4826-93A3-14E00DC0EAB2}">
      <dsp:nvSpPr>
        <dsp:cNvPr id="0" name=""/>
        <dsp:cNvSpPr/>
      </dsp:nvSpPr>
      <dsp:spPr>
        <a:xfrm rot="5400000">
          <a:off x="2523444" y="2202637"/>
          <a:ext cx="1801986" cy="42347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Kontrola Správce </a:t>
          </a:r>
          <a:r>
            <a:rPr lang="cs-CZ" sz="1600" kern="1200" dirty="0"/>
            <a:t>materiálů Výzvy doložených žadatelem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Vydáno Správcem </a:t>
          </a:r>
          <a:r>
            <a:rPr lang="cs-CZ" sz="1600" b="1" kern="1200" dirty="0"/>
            <a:t>Oznámení o schválení</a:t>
          </a:r>
          <a:r>
            <a:rPr lang="cs-CZ" sz="1600" kern="1200" dirty="0"/>
            <a:t>/schválení s podmínkou </a:t>
          </a:r>
          <a:r>
            <a:rPr lang="cs-CZ" sz="1600" kern="1200" dirty="0" err="1"/>
            <a:t>ŽoNFP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Správce zasílá </a:t>
          </a:r>
          <a:r>
            <a:rPr lang="cs-CZ" sz="1600" b="1" kern="1200" dirty="0"/>
            <a:t>Návrh Smlouvy </a:t>
          </a:r>
          <a:r>
            <a:rPr lang="cs-CZ" sz="1600" kern="1200" dirty="0"/>
            <a:t>elektronicky žadateli k odsouhlasení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Vzájemné odsouhlasení Smlouvy</a:t>
          </a:r>
        </a:p>
      </dsp:txBody>
      <dsp:txXfrm rot="-5400000">
        <a:off x="1307057" y="3506990"/>
        <a:ext cx="4146795" cy="16260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4E71B-7E4C-4339-ABA0-FD1BD607E946}">
      <dsp:nvSpPr>
        <dsp:cNvPr id="0" name=""/>
        <dsp:cNvSpPr/>
      </dsp:nvSpPr>
      <dsp:spPr>
        <a:xfrm rot="5400000">
          <a:off x="-299706" y="303493"/>
          <a:ext cx="1998043" cy="13986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15 dní</a:t>
          </a:r>
        </a:p>
      </dsp:txBody>
      <dsp:txXfrm rot="-5400000">
        <a:off x="1" y="703101"/>
        <a:ext cx="1398630" cy="599413"/>
      </dsp:txXfrm>
    </dsp:sp>
    <dsp:sp modelId="{A2A4E6C3-F8E6-4193-B47C-8633DA2B9311}">
      <dsp:nvSpPr>
        <dsp:cNvPr id="0" name=""/>
        <dsp:cNvSpPr/>
      </dsp:nvSpPr>
      <dsp:spPr>
        <a:xfrm rot="5400000">
          <a:off x="2820860" y="-1418442"/>
          <a:ext cx="1298728" cy="4143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Správce vytiskne a </a:t>
          </a:r>
          <a:r>
            <a:rPr lang="cs-CZ" sz="1600" b="1" kern="1200" dirty="0"/>
            <a:t>zajistí podepsané Smlouvy </a:t>
          </a:r>
          <a:r>
            <a:rPr lang="cs-CZ" sz="1600" kern="1200" dirty="0"/>
            <a:t>ze strany Správce ve třech stejnopisech</a:t>
          </a:r>
        </a:p>
      </dsp:txBody>
      <dsp:txXfrm rot="-5400000">
        <a:off x="1398631" y="67186"/>
        <a:ext cx="4079788" cy="1171930"/>
      </dsp:txXfrm>
    </dsp:sp>
    <dsp:sp modelId="{E203A64E-4D57-4AA0-88E5-D99EB7E2964A}">
      <dsp:nvSpPr>
        <dsp:cNvPr id="0" name=""/>
        <dsp:cNvSpPr/>
      </dsp:nvSpPr>
      <dsp:spPr>
        <a:xfrm rot="5400000">
          <a:off x="-299706" y="2111120"/>
          <a:ext cx="1998043" cy="1398630"/>
        </a:xfrm>
        <a:prstGeom prst="chevron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15 dní</a:t>
          </a:r>
        </a:p>
      </dsp:txBody>
      <dsp:txXfrm rot="-5400000">
        <a:off x="1" y="2510728"/>
        <a:ext cx="1398630" cy="599413"/>
      </dsp:txXfrm>
    </dsp:sp>
    <dsp:sp modelId="{201C9715-D97F-4826-93A3-14E00DC0EAB2}">
      <dsp:nvSpPr>
        <dsp:cNvPr id="0" name=""/>
        <dsp:cNvSpPr/>
      </dsp:nvSpPr>
      <dsp:spPr>
        <a:xfrm rot="5400000">
          <a:off x="2820860" y="389184"/>
          <a:ext cx="1298728" cy="4143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Žadatel podpis Smlouvy</a:t>
          </a:r>
        </a:p>
      </dsp:txBody>
      <dsp:txXfrm rot="-5400000">
        <a:off x="1398631" y="1874813"/>
        <a:ext cx="4079788" cy="1171930"/>
      </dsp:txXfrm>
    </dsp:sp>
    <dsp:sp modelId="{3B7BC811-20DB-44C9-B60C-25B0F65E10D1}">
      <dsp:nvSpPr>
        <dsp:cNvPr id="0" name=""/>
        <dsp:cNvSpPr/>
      </dsp:nvSpPr>
      <dsp:spPr>
        <a:xfrm rot="5400000">
          <a:off x="-299706" y="3918746"/>
          <a:ext cx="1998043" cy="13986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7 dní</a:t>
          </a:r>
        </a:p>
      </dsp:txBody>
      <dsp:txXfrm rot="-5400000">
        <a:off x="1" y="4318354"/>
        <a:ext cx="1398630" cy="599413"/>
      </dsp:txXfrm>
    </dsp:sp>
    <dsp:sp modelId="{2F2606AD-3FAA-4839-962E-8A1C63A05FA8}">
      <dsp:nvSpPr>
        <dsp:cNvPr id="0" name=""/>
        <dsp:cNvSpPr/>
      </dsp:nvSpPr>
      <dsp:spPr>
        <a:xfrm rot="5400000">
          <a:off x="2820860" y="2196810"/>
          <a:ext cx="1298728" cy="41431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Smluvní strany </a:t>
          </a:r>
          <a:r>
            <a:rPr lang="cs-CZ" sz="1600" b="1" kern="1200" dirty="0"/>
            <a:t>zveřejní v rejstříku Smluv </a:t>
          </a:r>
          <a:r>
            <a:rPr lang="cs-CZ" sz="1600" kern="1200" dirty="0"/>
            <a:t>do sedmi kalendářních dní od nabytí platnosti</a:t>
          </a:r>
        </a:p>
      </dsp:txBody>
      <dsp:txXfrm rot="-5400000">
        <a:off x="1398631" y="3682439"/>
        <a:ext cx="4079788" cy="1171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5789B-37A2-4CE9-99B8-957579CC9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26A7E-B8F6-430D-8ACE-16D4E23CB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8E0BE-2219-41AA-BB22-02EBA07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03307-0D01-4FA2-AEE2-CB4C5ECF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44BC-6953-4D98-B011-79AFBE8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6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88BC-741D-4290-A85E-B282192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88F38-5AA9-4B87-A938-ADC6EEA4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A6B8-DA61-4ED9-B513-0983D94A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0B3F7-5DE8-49A7-84B2-9BF80F99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2531B-E8DD-4589-AF94-B49C9E2D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A031AF-05DC-4CBC-AD84-E0B0C8694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7B0B0D-D884-484C-BB15-D8B8D3EC0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F475A-2BEC-4E28-A217-05649A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0BC28-1A70-4A59-A375-DB461E6C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03CA-5FFE-43CB-8D3F-B06106C3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74F4-6240-464F-8AEA-7A026ECF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46A4B-58FD-4043-ADD7-C2D0CE6A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CBE93-2F8D-4A5E-BDD3-BD841A4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AC5BB-BD7C-497B-8D1E-7C96B4B05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86144-A4CD-4100-B2B5-2DA5E9F5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0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555C-1F15-4732-91A1-A72CCC29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AD5C1-F17A-4FD6-9A3A-5EDCEE69A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48E2D-E8CA-4964-9B63-0C52534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BBD79-BFF1-49E8-9C7E-0F2556AA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82E48-393A-4021-A7EC-7C7CFE7A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BD151-D8E0-4E63-946E-72F5B43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8E99CE-B6A3-432B-90D1-FAE261447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C5A4-F5B2-4F42-B5D3-54334D790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0CCF9-1683-428C-9F2D-05E8C7D1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CFB5D-2707-48CD-B22A-F11FEDE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7E28A-8D85-4DDC-A351-DF14632D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5D825-B41D-49A4-895A-9829543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C58DB7-E5D8-4457-A111-9614B5C3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7E3119-AFD0-467C-96C8-E46E53B4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A3C3AF-5502-4340-A581-A1C6E5C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8F9DFC4-1391-40BE-9CB0-496575AAD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315DFB-14F6-440A-8327-78A7740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EB04FA-3F90-4C7C-B5AF-3A2D4D88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35D8BA-36F5-4E17-9578-FDCE113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2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0232F-9943-43F5-8E56-3FECE950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43737D-2CB3-408E-ADAD-2BA978AA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E8B8C-8AE2-4EC0-8645-9E1AF61D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051D5-3C28-4067-8CF3-947D9C2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FB580D-004B-4B6A-A8C0-E00E9948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489B3-BB66-4525-95FB-61C23212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C03F7-ECAD-45FC-A69B-BD1800E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7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9DBA7-5EE5-432B-AC7D-AAF62467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139FA-56F0-4B49-B2AC-E87B0DD5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1E3F4E-9878-4AF8-BE58-66060F7A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A42B8-8B98-40F4-AB52-AB0EBD9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7A9AC-EAFA-4651-8395-C1DCB3E4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24A16-92D3-4EA6-91BB-9A639656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0905-0CB3-459E-9E28-E012CA23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83313-1452-445A-8844-1D1A77C80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62AD5-FE5E-4269-843F-6CE13FBA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8432A-2E13-4EBB-9313-4EBA43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436960-1302-412B-A701-DDF0A0EC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0FE54-0E9C-4319-BAF8-31ACF081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16F9F9-8239-4195-B9DA-6AFBB0F9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A36FAD-9CD1-4585-B374-6C827DACE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5A7C8-B4B8-4FF7-9FE0-EA39225F3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824D-6C38-4B47-A913-7FE54077E07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C6EB9-F250-4831-ADA2-9E63F661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3125E-A8BD-4F56-B2F7-51D5628F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149" y="1960750"/>
            <a:ext cx="9395791" cy="2133599"/>
          </a:xfrm>
        </p:spPr>
        <p:txBody>
          <a:bodyPr/>
          <a:lstStyle/>
          <a:p>
            <a:r>
              <a:rPr lang="cs-CZ" b="1" dirty="0"/>
              <a:t>Kontrola a hodnocení předložených žádostí o NFP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3045" y="4537494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Fond malých projektů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C7B266C-758B-4ADB-9006-B4182B74B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49" y="328886"/>
            <a:ext cx="1069238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0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prezentace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1928"/>
            <a:ext cx="10515600" cy="4253345"/>
          </a:xfrm>
        </p:spPr>
        <p:txBody>
          <a:bodyPr>
            <a:normAutofit/>
          </a:bodyPr>
          <a:lstStyle/>
          <a:p>
            <a:r>
              <a:rPr lang="cs-CZ" dirty="0"/>
              <a:t>Kontrola a proces hodnocení malého projektu,</a:t>
            </a:r>
          </a:p>
          <a:p>
            <a:endParaRPr lang="cs-CZ" dirty="0"/>
          </a:p>
          <a:p>
            <a:r>
              <a:rPr lang="cs-CZ" dirty="0"/>
              <a:t>Příprava a podpis Smlouvy o NFP.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65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2427-D790-4513-923C-43E4AB56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1348"/>
            <a:ext cx="10515600" cy="132556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 a proces hodnocení malého projektu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95441A-D43D-4148-B2AB-6F6E05351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4215"/>
            <a:ext cx="10515600" cy="5472112"/>
          </a:xfrm>
        </p:spPr>
        <p:txBody>
          <a:bodyPr/>
          <a:lstStyle/>
          <a:p>
            <a:pPr algn="just"/>
            <a:r>
              <a:rPr lang="cs-CZ" dirty="0"/>
              <a:t>Proces schvalování se rozděluje do následujících fází:</a:t>
            </a:r>
          </a:p>
          <a:p>
            <a:pPr algn="just"/>
            <a:endParaRPr lang="cs-CZ" sz="1500" dirty="0"/>
          </a:p>
          <a:p>
            <a:pPr marL="1081088" indent="-514350" algn="just">
              <a:buFont typeface="+mj-lt"/>
              <a:buAutoNum type="alphaUcPeriod"/>
            </a:pPr>
            <a:r>
              <a:rPr lang="cs-CZ" dirty="0"/>
              <a:t>řízení o </a:t>
            </a:r>
            <a:r>
              <a:rPr lang="cs-CZ" dirty="0" err="1"/>
              <a:t>ŽoNFP</a:t>
            </a:r>
            <a:r>
              <a:rPr lang="cs-CZ" dirty="0"/>
              <a:t>	</a:t>
            </a:r>
          </a:p>
          <a:p>
            <a:pPr marL="1703388" lvl="0" indent="-539750" algn="just">
              <a:buFont typeface="Wingdings" panose="05000000000000000000" pitchFamily="2" charset="2"/>
              <a:buChar char="Ø"/>
            </a:pPr>
            <a:r>
              <a:rPr lang="cs-CZ" b="1" dirty="0"/>
              <a:t>administrativní ověření</a:t>
            </a:r>
            <a:r>
              <a:rPr lang="cs-CZ" dirty="0"/>
              <a:t>;</a:t>
            </a:r>
          </a:p>
          <a:p>
            <a:pPr marL="1703388" lvl="0" indent="-539750" algn="just">
              <a:buFont typeface="Wingdings" panose="05000000000000000000" pitchFamily="2" charset="2"/>
              <a:buChar char="Ø"/>
            </a:pPr>
            <a:r>
              <a:rPr lang="cs-CZ" b="1" dirty="0"/>
              <a:t>odborné hodnocení</a:t>
            </a:r>
            <a:r>
              <a:rPr lang="cs-CZ" dirty="0"/>
              <a:t>;</a:t>
            </a:r>
          </a:p>
          <a:p>
            <a:pPr marL="1703388" lvl="0" indent="-539750" algn="just">
              <a:buFont typeface="Wingdings" panose="05000000000000000000" pitchFamily="2" charset="2"/>
              <a:buChar char="Ø"/>
            </a:pPr>
            <a:r>
              <a:rPr lang="cs-CZ" b="1" dirty="0"/>
              <a:t>výběr </a:t>
            </a:r>
            <a:r>
              <a:rPr lang="cs-CZ" b="1" dirty="0" err="1"/>
              <a:t>ŽoNFP</a:t>
            </a:r>
            <a:r>
              <a:rPr lang="cs-CZ" b="1" dirty="0"/>
              <a:t> </a:t>
            </a:r>
            <a:r>
              <a:rPr lang="cs-CZ" dirty="0"/>
              <a:t>(schvalování </a:t>
            </a:r>
            <a:r>
              <a:rPr lang="cs-CZ" dirty="0" err="1"/>
              <a:t>ŽoNFP</a:t>
            </a:r>
            <a:r>
              <a:rPr lang="cs-CZ" dirty="0"/>
              <a:t> a ověřování splnění podmínek RD, Správců, RV a přípravy Smlouvy).</a:t>
            </a:r>
          </a:p>
          <a:p>
            <a:pPr marL="1703388" lvl="0" indent="-539750" algn="just">
              <a:buFont typeface="Wingdings" panose="05000000000000000000" pitchFamily="2" charset="2"/>
              <a:buChar char="Ø"/>
            </a:pPr>
            <a:endParaRPr lang="cs-CZ" dirty="0"/>
          </a:p>
          <a:p>
            <a:pPr marL="1081088" indent="-514350" algn="just">
              <a:buFont typeface="+mj-lt"/>
              <a:buAutoNum type="alphaUcPeriod" startAt="2"/>
            </a:pPr>
            <a:r>
              <a:rPr lang="cs-CZ" dirty="0"/>
              <a:t>řízení o opravných prostředcích</a:t>
            </a:r>
          </a:p>
          <a:p>
            <a:pPr marL="1703388" indent="-539750" algn="just">
              <a:buFont typeface="Wingdings" panose="05000000000000000000" pitchFamily="2" charset="2"/>
              <a:buChar char="Ø"/>
            </a:pPr>
            <a:r>
              <a:rPr lang="cs-CZ" dirty="0"/>
              <a:t>opravné prostředky (neobligatorní část schvalovacího procesu).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05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2427-D790-4513-923C-43E4AB56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1348"/>
            <a:ext cx="10515600" cy="132556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hodnocení malého projektu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95441A-D43D-4148-B2AB-6F6E05351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4215"/>
            <a:ext cx="10515600" cy="54721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Administrativní ověření se provádí neprodleně po uzavření výzvy k předkládání </a:t>
            </a:r>
            <a:r>
              <a:rPr lang="cs-CZ" dirty="0" err="1"/>
              <a:t>ŽoNFP</a:t>
            </a:r>
            <a:r>
              <a:rPr lang="cs-CZ" dirty="0"/>
              <a:t>, přičemž se skládá </a:t>
            </a:r>
            <a:r>
              <a:rPr lang="cs-CZ" b="1" dirty="0"/>
              <a:t>ze dvou etap</a:t>
            </a:r>
            <a:r>
              <a:rPr lang="cs-CZ" dirty="0"/>
              <a:t>:</a:t>
            </a:r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/>
              <a:t>ověření splnění podmínek doručení </a:t>
            </a:r>
            <a:r>
              <a:rPr lang="cs-CZ" dirty="0" err="1"/>
              <a:t>ŽoNFP</a:t>
            </a:r>
            <a:r>
              <a:rPr lang="cs-CZ" dirty="0"/>
              <a:t>,</a:t>
            </a:r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/>
              <a:t>ověření dalších podmínek poskytnutí finančního příspěvku.</a:t>
            </a:r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Administrativní ověření - </a:t>
            </a:r>
            <a:r>
              <a:rPr lang="cs-CZ" b="1" dirty="0"/>
              <a:t>ověření splnění podmínek doručení </a:t>
            </a:r>
            <a:r>
              <a:rPr lang="cs-CZ" b="1" dirty="0" err="1"/>
              <a:t>ŽoNFP</a:t>
            </a:r>
            <a:r>
              <a:rPr lang="cs-CZ" dirty="0"/>
              <a:t>:</a:t>
            </a:r>
          </a:p>
          <a:p>
            <a:pPr marL="984250" indent="-514350" algn="just">
              <a:buFont typeface="+mj-lt"/>
              <a:buAutoNum type="arabicPeriod"/>
            </a:pPr>
            <a:r>
              <a:rPr lang="cs-CZ" dirty="0"/>
              <a:t>Byla </a:t>
            </a:r>
            <a:r>
              <a:rPr lang="cs-CZ" dirty="0" err="1"/>
              <a:t>ŽoNFP</a:t>
            </a:r>
            <a:r>
              <a:rPr lang="cs-CZ" dirty="0"/>
              <a:t> doručena ve stanoveném termínu?</a:t>
            </a:r>
          </a:p>
          <a:p>
            <a:pPr marL="984250" indent="-514350" algn="just">
              <a:buFont typeface="+mj-lt"/>
              <a:buAutoNum type="arabicPeriod"/>
            </a:pPr>
            <a:r>
              <a:rPr lang="cs-CZ" dirty="0"/>
              <a:t>Byla </a:t>
            </a:r>
            <a:r>
              <a:rPr lang="cs-CZ" dirty="0" err="1"/>
              <a:t>ŽoNFP</a:t>
            </a:r>
            <a:r>
              <a:rPr lang="cs-CZ" dirty="0"/>
              <a:t> doručena řádně?</a:t>
            </a:r>
          </a:p>
          <a:p>
            <a:pPr marL="984250" indent="-514350" algn="just">
              <a:buFont typeface="+mj-lt"/>
              <a:buAutoNum type="arabicPeriod"/>
            </a:pPr>
            <a:r>
              <a:rPr lang="cs-CZ" dirty="0"/>
              <a:t>Byla </a:t>
            </a:r>
            <a:r>
              <a:rPr lang="cs-CZ" dirty="0" err="1"/>
              <a:t>ŽoNFP</a:t>
            </a:r>
            <a:r>
              <a:rPr lang="cs-CZ" dirty="0"/>
              <a:t> doručena ve formě určené Správcem Fondu malých projektů?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70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2427-D790-4513-923C-43E4AB56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1348"/>
            <a:ext cx="10515600" cy="132556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hodnocení malého projektu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95441A-D43D-4148-B2AB-6F6E05351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1" y="928688"/>
            <a:ext cx="11402291" cy="592931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Administrativní ověření - </a:t>
            </a:r>
            <a:r>
              <a:rPr lang="cs-CZ" b="1" dirty="0"/>
              <a:t>ověření dalších podmínek poskytnutí finančního příspěvku: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žadatele;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partnera(-ů);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z hlediska souladu obsahu </a:t>
            </a:r>
            <a:r>
              <a:rPr lang="cs-CZ" dirty="0" err="1"/>
              <a:t>ŽoNFP</a:t>
            </a:r>
            <a:r>
              <a:rPr lang="cs-CZ" dirty="0"/>
              <a:t> s cílem programu, prioritní osou a specifickým cílem, ve kterém je předkládána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místa realizace malého projektu;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cílové skupiny;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aktivit;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způsobilost výdajů;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podmínky dle zvláštních předpisů (de </a:t>
            </a:r>
            <a:r>
              <a:rPr lang="cs-CZ" dirty="0" err="1"/>
              <a:t>minimis</a:t>
            </a:r>
            <a:r>
              <a:rPr lang="cs-CZ" dirty="0"/>
              <a:t>, nelegální práce);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jiné podmínky poskytnutí příspěvku z hlediska (přeshraniční spolupráce, dopad, území, majetkové vztahy, NATURA 2000, horizontální principy, finanční oprávněnost, časová oprávněnost, měřitelné ukazatele, spolufinancování);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ostatní podmínky (závazky po lhůtě splatnosti, nediskriminační, neodporuje legislativě, doplňkovost aktivit, žadatel/partner vznikl min. 3 měsíce před vyhlášením výzvy);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žadatel předložil všechny požadované přílohy a informace v souladu s výzvou.</a:t>
            </a:r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274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2427-D790-4513-923C-43E4AB56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1348"/>
            <a:ext cx="10515600" cy="132556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hodnocení malého projektu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95441A-D43D-4148-B2AB-6F6E05351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1" y="928688"/>
            <a:ext cx="11402291" cy="592931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600" b="1" dirty="0"/>
              <a:t>Splněny podmínky administrativního ověření </a:t>
            </a:r>
            <a:r>
              <a:rPr lang="cs-CZ" sz="2600" dirty="0"/>
              <a:t>(včetně doplnění materiálů na základě výzvy Správce),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600" b="1" dirty="0"/>
              <a:t>Zaslán e-mail s informací o splnění </a:t>
            </a:r>
            <a:r>
              <a:rPr lang="cs-CZ" sz="2600" dirty="0"/>
              <a:t>podmínek administrativního ověření a postoupení </a:t>
            </a:r>
            <a:r>
              <a:rPr lang="cs-CZ" sz="2600" dirty="0" err="1"/>
              <a:t>ŽoNFP</a:t>
            </a:r>
            <a:r>
              <a:rPr lang="cs-CZ" sz="2600" dirty="0"/>
              <a:t> na odborné hodnocení,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2600" b="1" dirty="0"/>
              <a:t>Zahájeno odborné hodnocení </a:t>
            </a:r>
            <a:r>
              <a:rPr lang="cs-CZ" sz="2600" dirty="0"/>
              <a:t>:</a:t>
            </a:r>
          </a:p>
          <a:p>
            <a:pPr marL="900113" indent="-457200" algn="just">
              <a:buFont typeface="Wingdings" panose="05000000000000000000" pitchFamily="2" charset="2"/>
              <a:buChar char="Ø"/>
            </a:pPr>
            <a:r>
              <a:rPr lang="cs-CZ" sz="2600" u="sng" dirty="0"/>
              <a:t>Hodnotí se dle (</a:t>
            </a:r>
            <a:r>
              <a:rPr lang="cs-CZ" sz="2600" dirty="0"/>
              <a:t>příloha </a:t>
            </a:r>
            <a:r>
              <a:rPr lang="cs-CZ" sz="2600" dirty="0" err="1"/>
              <a:t>PpŽaKU</a:t>
            </a:r>
            <a:r>
              <a:rPr lang="cs-CZ" sz="2600" dirty="0"/>
              <a:t> II.5 Hodnotící kritéria):</a:t>
            </a:r>
          </a:p>
          <a:p>
            <a:pPr marL="1344613" indent="-457200" defTabSz="9842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cap="all" dirty="0"/>
              <a:t>odborných kritérií,</a:t>
            </a:r>
            <a:endParaRPr lang="cs-CZ" sz="2600" dirty="0"/>
          </a:p>
          <a:p>
            <a:pPr marL="1344613" indent="-457200" defTabSz="9842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cap="all" dirty="0"/>
              <a:t>kvalitativních kritérií,</a:t>
            </a:r>
            <a:endParaRPr lang="cs-CZ" sz="2600" dirty="0"/>
          </a:p>
          <a:p>
            <a:pPr marL="1344613" indent="-457200" defTabSz="9842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cap="all" dirty="0"/>
              <a:t>přeshraničního dopadu,</a:t>
            </a:r>
            <a:endParaRPr lang="cs-CZ" sz="2600" dirty="0"/>
          </a:p>
          <a:p>
            <a:pPr marL="1344613" indent="-457200" defTabSz="9842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2600" cap="all" dirty="0"/>
              <a:t>přeshraniční spolupráce.</a:t>
            </a:r>
            <a:endParaRPr lang="cs-CZ" sz="2600" dirty="0"/>
          </a:p>
          <a:p>
            <a:pPr marL="900113" indent="-457200" algn="just">
              <a:buFont typeface="Wingdings" panose="05000000000000000000" pitchFamily="2" charset="2"/>
              <a:buChar char="Ø"/>
            </a:pPr>
            <a:r>
              <a:rPr lang="cs-CZ" sz="2600" dirty="0"/>
              <a:t>Hodnocení provádí </a:t>
            </a:r>
            <a:r>
              <a:rPr lang="cs-CZ" sz="2600" b="1" dirty="0"/>
              <a:t>2 externí odborní hodnotitelé </a:t>
            </a:r>
            <a:r>
              <a:rPr lang="cs-CZ" sz="2600" dirty="0"/>
              <a:t>a </a:t>
            </a:r>
            <a:r>
              <a:rPr lang="cs-CZ" sz="2600" b="1" dirty="0"/>
              <a:t>2 zaměstnanci Správce</a:t>
            </a:r>
            <a:r>
              <a:rPr lang="cs-CZ" sz="2600" dirty="0"/>
              <a:t>.</a:t>
            </a:r>
          </a:p>
          <a:p>
            <a:pPr marL="900113" indent="-457200" algn="just">
              <a:buFont typeface="Wingdings" panose="05000000000000000000" pitchFamily="2" charset="2"/>
              <a:buChar char="Ø"/>
            </a:pPr>
            <a:r>
              <a:rPr lang="cs-CZ" sz="2600" dirty="0"/>
              <a:t>Výstupem odborného hodnocení je </a:t>
            </a:r>
            <a:r>
              <a:rPr lang="cs-CZ" sz="2600" b="1" dirty="0"/>
              <a:t>INFOLIST</a:t>
            </a:r>
            <a:r>
              <a:rPr lang="cs-CZ" sz="2600" dirty="0"/>
              <a:t>, obsahuje informace o projektu, výsledky hodnocení všech přidělených hodnotitelů. Je to podklad pro jednání Regionálního výboru.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72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2427-D790-4513-923C-43E4AB56B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1348"/>
            <a:ext cx="10515600" cy="132556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hodnocení malého projektu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95441A-D43D-4148-B2AB-6F6E05351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1302761"/>
            <a:ext cx="11402291" cy="5555239"/>
          </a:xfrm>
        </p:spPr>
        <p:txBody>
          <a:bodyPr>
            <a:normAutofit/>
          </a:bodyPr>
          <a:lstStyle/>
          <a:p>
            <a:pPr algn="just" hangingPunct="0"/>
            <a:r>
              <a:rPr lang="sk-SK" b="1" dirty="0" err="1"/>
              <a:t>Regionální</a:t>
            </a:r>
            <a:r>
              <a:rPr lang="sk-SK" b="1" dirty="0"/>
              <a:t> výbor </a:t>
            </a:r>
            <a:r>
              <a:rPr lang="sk-SK" dirty="0"/>
              <a:t>(RV) na </a:t>
            </a:r>
            <a:r>
              <a:rPr lang="sk-SK" dirty="0" err="1"/>
              <a:t>svém</a:t>
            </a:r>
            <a:r>
              <a:rPr lang="sk-SK" dirty="0"/>
              <a:t> </a:t>
            </a:r>
            <a:r>
              <a:rPr lang="sk-SK" dirty="0" err="1"/>
              <a:t>zasedání</a:t>
            </a:r>
            <a:r>
              <a:rPr lang="sk-SK" dirty="0"/>
              <a:t> </a:t>
            </a:r>
            <a:r>
              <a:rPr lang="sk-SK" b="1" dirty="0" err="1"/>
              <a:t>posuzuje</a:t>
            </a:r>
            <a:r>
              <a:rPr lang="sk-SK" b="1" dirty="0"/>
              <a:t> </a:t>
            </a:r>
            <a:r>
              <a:rPr lang="sk-SK" b="1" dirty="0" err="1"/>
              <a:t>předložené</a:t>
            </a:r>
            <a:r>
              <a:rPr lang="sk-SK" b="1" dirty="0"/>
              <a:t> </a:t>
            </a:r>
            <a:r>
              <a:rPr lang="sk-SK" b="1" dirty="0" err="1"/>
              <a:t>ŽoNFP</a:t>
            </a:r>
            <a:r>
              <a:rPr lang="sk-SK" dirty="0"/>
              <a:t>,</a:t>
            </a:r>
          </a:p>
          <a:p>
            <a:pPr algn="just" hangingPunct="0"/>
            <a:r>
              <a:rPr lang="cs-CZ" b="1" dirty="0"/>
              <a:t>Každý člen RV dostane </a:t>
            </a:r>
            <a:r>
              <a:rPr lang="cs-CZ" b="1" dirty="0" err="1"/>
              <a:t>Infolisty</a:t>
            </a:r>
            <a:r>
              <a:rPr lang="cs-CZ" b="1" dirty="0"/>
              <a:t> </a:t>
            </a:r>
            <a:r>
              <a:rPr lang="cs-CZ" dirty="0"/>
              <a:t>k jednání v dostatečném předstihu před zasedáním RV,</a:t>
            </a:r>
          </a:p>
          <a:p>
            <a:pPr algn="just" hangingPunct="0"/>
            <a:r>
              <a:rPr lang="cs-CZ" dirty="0"/>
              <a:t>Během zasedání RV jsou k dispozici </a:t>
            </a:r>
            <a:r>
              <a:rPr lang="cs-CZ" b="1" dirty="0"/>
              <a:t>zaměstnanci Správce</a:t>
            </a:r>
            <a:r>
              <a:rPr lang="cs-CZ" dirty="0"/>
              <a:t>, kteří v případě vyžádání člena RV </a:t>
            </a:r>
            <a:r>
              <a:rPr lang="cs-CZ" b="1" dirty="0"/>
              <a:t>poskytnou bližší informace k jednotlivým </a:t>
            </a:r>
            <a:r>
              <a:rPr lang="cs-CZ" b="1" dirty="0" err="1"/>
              <a:t>ŽoNFP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RV</a:t>
            </a:r>
            <a:r>
              <a:rPr lang="cs-CZ" dirty="0"/>
              <a:t> v rámci schvalovacího procesu </a:t>
            </a:r>
            <a:r>
              <a:rPr lang="cs-CZ" b="1" dirty="0"/>
              <a:t>zaujímá stanovisko k </a:t>
            </a:r>
            <a:r>
              <a:rPr lang="cs-CZ" b="1" dirty="0" err="1"/>
              <a:t>ŽoNFP</a:t>
            </a:r>
            <a:r>
              <a:rPr lang="cs-CZ" b="1" dirty="0"/>
              <a:t> </a:t>
            </a:r>
            <a:r>
              <a:rPr lang="cs-CZ" dirty="0"/>
              <a:t>a má možnost malý projekt:</a:t>
            </a:r>
          </a:p>
          <a:p>
            <a:pPr marL="1260475" lvl="0" indent="-588963" algn="just">
              <a:buFont typeface="Wingdings" panose="05000000000000000000" pitchFamily="2" charset="2"/>
              <a:buChar char="Ø"/>
            </a:pPr>
            <a:r>
              <a:rPr lang="cs-CZ" dirty="0"/>
              <a:t>schválit,</a:t>
            </a:r>
          </a:p>
          <a:p>
            <a:pPr marL="1260475" lvl="0" indent="-588963" algn="just">
              <a:buFont typeface="Wingdings" panose="05000000000000000000" pitchFamily="2" charset="2"/>
              <a:buChar char="Ø"/>
            </a:pPr>
            <a:r>
              <a:rPr lang="cs-CZ" dirty="0"/>
              <a:t>schválit s podmínkou,</a:t>
            </a:r>
          </a:p>
          <a:p>
            <a:pPr marL="1260475" lvl="0" indent="-588963" algn="just">
              <a:buFont typeface="Wingdings" panose="05000000000000000000" pitchFamily="2" charset="2"/>
              <a:buChar char="Ø"/>
            </a:pPr>
            <a:r>
              <a:rPr lang="cs-CZ" dirty="0"/>
              <a:t>zamítnout.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marL="1703388" indent="-539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08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554D1-584E-4460-B6FE-BE158789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5930"/>
            <a:ext cx="10515600" cy="1325563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a podpis Smlouvy o NFP – od RV</a:t>
            </a:r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A905D5A-923D-48A7-B039-615772866B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235547"/>
              </p:ext>
            </p:extLst>
          </p:nvPr>
        </p:nvGraphicFramePr>
        <p:xfrm>
          <a:off x="554182" y="1219633"/>
          <a:ext cx="5541818" cy="562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A2DD1890-1745-426C-875C-B0CDAD5752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032789"/>
              </p:ext>
            </p:extLst>
          </p:nvPr>
        </p:nvGraphicFramePr>
        <p:xfrm>
          <a:off x="6248400" y="1237129"/>
          <a:ext cx="5541818" cy="5620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0638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764F65-F663-4A87-A9CB-DDAAF805A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566F955-0D9C-42C0-8777-A40E46BF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Bc. Hana Strnadelová</a:t>
            </a:r>
          </a:p>
          <a:p>
            <a:endParaRPr lang="cs-CZ" dirty="0"/>
          </a:p>
          <a:p>
            <a:r>
              <a:rPr lang="cs-CZ" dirty="0"/>
              <a:t>projektový manažer</a:t>
            </a:r>
          </a:p>
          <a:p>
            <a:r>
              <a:rPr lang="cs-CZ" dirty="0"/>
              <a:t>Region Bílé Karpaty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168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574</Words>
  <Application>Microsoft Office PowerPoint</Application>
  <PresentationFormat>Širokoúhlá obrazovka</PresentationFormat>
  <Paragraphs>88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Kontrola a hodnocení předložených žádostí o NFP</vt:lpstr>
      <vt:lpstr>Osnova prezentace </vt:lpstr>
      <vt:lpstr>Kontrola a proces hodnocení malého projektu</vt:lpstr>
      <vt:lpstr>Proces hodnocení malého projektu</vt:lpstr>
      <vt:lpstr>Proces hodnocení malého projektu</vt:lpstr>
      <vt:lpstr>Proces hodnocení malého projektu</vt:lpstr>
      <vt:lpstr>Proces hodnocení malého projektu</vt:lpstr>
      <vt:lpstr>Příprava a podpis Smlouvy o NFP – od RV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a realizace malého projektu</dc:title>
  <dc:creator>DELL-2</dc:creator>
  <cp:lastModifiedBy>Hana Strnadelová</cp:lastModifiedBy>
  <cp:revision>144</cp:revision>
  <cp:lastPrinted>2020-11-06T09:30:08Z</cp:lastPrinted>
  <dcterms:created xsi:type="dcterms:W3CDTF">2018-08-14T04:53:05Z</dcterms:created>
  <dcterms:modified xsi:type="dcterms:W3CDTF">2020-11-10T06:41:48Z</dcterms:modified>
</cp:coreProperties>
</file>